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4"/>
  </p:notesMasterIdLst>
  <p:sldIdLst>
    <p:sldId id="264" r:id="rId2"/>
    <p:sldId id="263" r:id="rId3"/>
  </p:sldIdLst>
  <p:sldSz cx="122396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06"/>
    <p:restoredTop sz="94694"/>
  </p:normalViewPr>
  <p:slideViewPr>
    <p:cSldViewPr snapToGrid="0">
      <p:cViewPr>
        <p:scale>
          <a:sx n="45" d="100"/>
          <a:sy n="45" d="100"/>
        </p:scale>
        <p:origin x="2424" y="1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jp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D55BC4-9B31-BB49-84D7-7BFF9652093C}" type="datetimeFigureOut">
              <a:rPr lang="en-US" smtClean="0"/>
              <a:t>4/27/22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04863" y="1143000"/>
            <a:ext cx="52482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5E93FC-F6E9-6F47-8E21-41652867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931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9953" y="1178222"/>
            <a:ext cx="9179719" cy="2506427"/>
          </a:xfrm>
        </p:spPr>
        <p:txBody>
          <a:bodyPr anchor="b"/>
          <a:lstStyle>
            <a:lvl1pPr algn="ctr"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9953" y="3781306"/>
            <a:ext cx="9179719" cy="1738167"/>
          </a:xfrm>
        </p:spPr>
        <p:txBody>
          <a:bodyPr/>
          <a:lstStyle>
            <a:lvl1pPr marL="0" indent="0" algn="ctr">
              <a:buNone/>
              <a:defRPr sz="2409"/>
            </a:lvl1pPr>
            <a:lvl2pPr marL="458983" indent="0" algn="ctr">
              <a:buNone/>
              <a:defRPr sz="2008"/>
            </a:lvl2pPr>
            <a:lvl3pPr marL="917966" indent="0" algn="ctr">
              <a:buNone/>
              <a:defRPr sz="1807"/>
            </a:lvl3pPr>
            <a:lvl4pPr marL="1376949" indent="0" algn="ctr">
              <a:buNone/>
              <a:defRPr sz="1606"/>
            </a:lvl4pPr>
            <a:lvl5pPr marL="1835932" indent="0" algn="ctr">
              <a:buNone/>
              <a:defRPr sz="1606"/>
            </a:lvl5pPr>
            <a:lvl6pPr marL="2294915" indent="0" algn="ctr">
              <a:buNone/>
              <a:defRPr sz="1606"/>
            </a:lvl6pPr>
            <a:lvl7pPr marL="2753898" indent="0" algn="ctr">
              <a:buNone/>
              <a:defRPr sz="1606"/>
            </a:lvl7pPr>
            <a:lvl8pPr marL="3212882" indent="0" algn="ctr">
              <a:buNone/>
              <a:defRPr sz="1606"/>
            </a:lvl8pPr>
            <a:lvl9pPr marL="3671865" indent="0" algn="ctr">
              <a:buNone/>
              <a:defRPr sz="160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6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01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58982" y="383297"/>
            <a:ext cx="2639169" cy="610108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1474" y="383297"/>
            <a:ext cx="7764512" cy="610108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39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799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099" y="1794830"/>
            <a:ext cx="10556677" cy="2994714"/>
          </a:xfrm>
        </p:spPr>
        <p:txBody>
          <a:bodyPr anchor="b"/>
          <a:lstStyle>
            <a:lvl1pPr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5099" y="4817875"/>
            <a:ext cx="10556677" cy="1574849"/>
          </a:xfrm>
        </p:spPr>
        <p:txBody>
          <a:bodyPr/>
          <a:lstStyle>
            <a:lvl1pPr marL="0" indent="0">
              <a:buNone/>
              <a:defRPr sz="2409">
                <a:solidFill>
                  <a:schemeClr val="tx1">
                    <a:tint val="75000"/>
                  </a:schemeClr>
                </a:solidFill>
              </a:defRPr>
            </a:lvl1pPr>
            <a:lvl2pPr marL="458983" indent="0">
              <a:buNone/>
              <a:defRPr sz="2008">
                <a:solidFill>
                  <a:schemeClr val="tx1">
                    <a:tint val="75000"/>
                  </a:schemeClr>
                </a:solidFill>
              </a:defRPr>
            </a:lvl2pPr>
            <a:lvl3pPr marL="917966" indent="0">
              <a:buNone/>
              <a:defRPr sz="1807">
                <a:solidFill>
                  <a:schemeClr val="tx1">
                    <a:tint val="75000"/>
                  </a:schemeClr>
                </a:solidFill>
              </a:defRPr>
            </a:lvl3pPr>
            <a:lvl4pPr marL="1376949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4pPr>
            <a:lvl5pPr marL="183593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5pPr>
            <a:lvl6pPr marL="229491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6pPr>
            <a:lvl7pPr marL="2753898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7pPr>
            <a:lvl8pPr marL="321288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8pPr>
            <a:lvl9pPr marL="367186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9163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1474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310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3762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8" y="383297"/>
            <a:ext cx="10556677" cy="13915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3069" y="1764832"/>
            <a:ext cx="51779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069" y="2629749"/>
            <a:ext cx="51779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310" y="1764832"/>
            <a:ext cx="52034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310" y="2629749"/>
            <a:ext cx="52034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320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1412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333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3435" y="1036569"/>
            <a:ext cx="6196310" cy="5116178"/>
          </a:xfrm>
        </p:spPr>
        <p:txBody>
          <a:bodyPr/>
          <a:lstStyle>
            <a:lvl1pPr>
              <a:defRPr sz="3212"/>
            </a:lvl1pPr>
            <a:lvl2pPr>
              <a:defRPr sz="2811"/>
            </a:lvl2pPr>
            <a:lvl3pPr>
              <a:defRPr sz="2409"/>
            </a:lvl3pPr>
            <a:lvl4pPr>
              <a:defRPr sz="2008"/>
            </a:lvl4pPr>
            <a:lvl5pPr>
              <a:defRPr sz="2008"/>
            </a:lvl5pPr>
            <a:lvl6pPr>
              <a:defRPr sz="2008"/>
            </a:lvl6pPr>
            <a:lvl7pPr>
              <a:defRPr sz="2008"/>
            </a:lvl7pPr>
            <a:lvl8pPr>
              <a:defRPr sz="2008"/>
            </a:lvl8pPr>
            <a:lvl9pPr>
              <a:defRPr sz="200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8809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03435" y="1036569"/>
            <a:ext cx="6196310" cy="5116178"/>
          </a:xfrm>
        </p:spPr>
        <p:txBody>
          <a:bodyPr anchor="t"/>
          <a:lstStyle>
            <a:lvl1pPr marL="0" indent="0">
              <a:buNone/>
              <a:defRPr sz="3212"/>
            </a:lvl1pPr>
            <a:lvl2pPr marL="458983" indent="0">
              <a:buNone/>
              <a:defRPr sz="2811"/>
            </a:lvl2pPr>
            <a:lvl3pPr marL="917966" indent="0">
              <a:buNone/>
              <a:defRPr sz="2409"/>
            </a:lvl3pPr>
            <a:lvl4pPr marL="1376949" indent="0">
              <a:buNone/>
              <a:defRPr sz="2008"/>
            </a:lvl4pPr>
            <a:lvl5pPr marL="1835932" indent="0">
              <a:buNone/>
              <a:defRPr sz="2008"/>
            </a:lvl5pPr>
            <a:lvl6pPr marL="2294915" indent="0">
              <a:buNone/>
              <a:defRPr sz="2008"/>
            </a:lvl6pPr>
            <a:lvl7pPr marL="2753898" indent="0">
              <a:buNone/>
              <a:defRPr sz="2008"/>
            </a:lvl7pPr>
            <a:lvl8pPr marL="3212882" indent="0">
              <a:buNone/>
              <a:defRPr sz="2008"/>
            </a:lvl8pPr>
            <a:lvl9pPr marL="3671865" indent="0">
              <a:buNone/>
              <a:defRPr sz="200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10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474" y="383297"/>
            <a:ext cx="10556677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474" y="1916484"/>
            <a:ext cx="10556677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474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4376" y="6672697"/>
            <a:ext cx="413087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44235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13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7966" rtl="0" eaLnBrk="1" latinLnBrk="0" hangingPunct="1">
        <a:lnSpc>
          <a:spcPct val="90000"/>
        </a:lnSpc>
        <a:spcBef>
          <a:spcPct val="0"/>
        </a:spcBef>
        <a:buNone/>
        <a:defRPr sz="44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9492" indent="-229492" algn="l" defTabSz="917966" rtl="0" eaLnBrk="1" latinLnBrk="0" hangingPunct="1">
        <a:lnSpc>
          <a:spcPct val="90000"/>
        </a:lnSpc>
        <a:spcBef>
          <a:spcPts val="1004"/>
        </a:spcBef>
        <a:buFont typeface="Arial" panose="020B0604020202020204" pitchFamily="34" charset="0"/>
        <a:buChar char="•"/>
        <a:defRPr sz="2811" kern="1200">
          <a:solidFill>
            <a:schemeClr val="tx1"/>
          </a:solidFill>
          <a:latin typeface="+mn-lt"/>
          <a:ea typeface="+mn-ea"/>
          <a:cs typeface="+mn-cs"/>
        </a:defRPr>
      </a:lvl1pPr>
      <a:lvl2pPr marL="688475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409" kern="1200">
          <a:solidFill>
            <a:schemeClr val="tx1"/>
          </a:solidFill>
          <a:latin typeface="+mn-lt"/>
          <a:ea typeface="+mn-ea"/>
          <a:cs typeface="+mn-cs"/>
        </a:defRPr>
      </a:lvl2pPr>
      <a:lvl3pPr marL="1147458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008" kern="1200">
          <a:solidFill>
            <a:schemeClr val="tx1"/>
          </a:solidFill>
          <a:latin typeface="+mn-lt"/>
          <a:ea typeface="+mn-ea"/>
          <a:cs typeface="+mn-cs"/>
        </a:defRPr>
      </a:lvl3pPr>
      <a:lvl4pPr marL="1606441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2065424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524407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983390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442373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901356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1pPr>
      <a:lvl2pPr marL="458983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2pPr>
      <a:lvl3pPr marL="917966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3pPr>
      <a:lvl4pPr marL="1376949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183593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29491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753898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21288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67186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831CC37-7408-1CAB-D3F2-159A7B3AE356}"/>
              </a:ext>
            </a:extLst>
          </p:cNvPr>
          <p:cNvGrpSpPr>
            <a:grpSpLocks noChangeAspect="1"/>
          </p:cNvGrpSpPr>
          <p:nvPr/>
        </p:nvGrpSpPr>
        <p:grpSpPr>
          <a:xfrm>
            <a:off x="1037593" y="229944"/>
            <a:ext cx="10164439" cy="6739425"/>
            <a:chOff x="10082685" y="4060092"/>
            <a:chExt cx="11921588" cy="7904477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DC65D161-020B-A496-F532-888EB75FDAD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385062" y="6995567"/>
              <a:ext cx="11509184" cy="4969002"/>
              <a:chOff x="10385061" y="7327591"/>
              <a:chExt cx="10590817" cy="4572504"/>
            </a:xfrm>
          </p:grpSpPr>
          <p:pic>
            <p:nvPicPr>
              <p:cNvPr id="5" name="图片 39" descr="图片包含 室内, 小, 项链, 镜子&#10;&#10;描述已自动生成">
                <a:extLst>
                  <a:ext uri="{FF2B5EF4-FFF2-40B4-BE49-F238E27FC236}">
                    <a16:creationId xmlns:a16="http://schemas.microsoft.com/office/drawing/2014/main" id="{D94A4E4B-3B45-20B4-EA8C-ED00B33592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0385061" y="7327591"/>
                <a:ext cx="4533637" cy="4572504"/>
              </a:xfrm>
              <a:prstGeom prst="rect">
                <a:avLst/>
              </a:prstGeom>
            </p:spPr>
          </p:pic>
          <p:pic>
            <p:nvPicPr>
              <p:cNvPr id="6" name="图片 44" descr="图片包含 室内, 物体, 小, 项链&#10;&#10;描述已自动生成">
                <a:extLst>
                  <a:ext uri="{FF2B5EF4-FFF2-40B4-BE49-F238E27FC236}">
                    <a16:creationId xmlns:a16="http://schemas.microsoft.com/office/drawing/2014/main" id="{F2E9DF0A-BD87-B6C8-D306-DE283BFD93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442241" y="7327591"/>
                <a:ext cx="4533637" cy="4572504"/>
              </a:xfrm>
              <a:prstGeom prst="rect">
                <a:avLst/>
              </a:prstGeom>
            </p:spPr>
          </p:pic>
        </p:grpSp>
        <p:pic>
          <p:nvPicPr>
            <p:cNvPr id="7" name="Picture 6" descr="A picture containing tool, scissors&#10;&#10;Description automatically generated">
              <a:extLst>
                <a:ext uri="{FF2B5EF4-FFF2-40B4-BE49-F238E27FC236}">
                  <a16:creationId xmlns:a16="http://schemas.microsoft.com/office/drawing/2014/main" id="{BCA33D32-2377-6611-B26E-C76B9ED87E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768930" y="4202751"/>
              <a:ext cx="5235343" cy="235404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3378390-C22B-97AE-BC16-4313CD6A9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0082685" y="4060092"/>
              <a:ext cx="5229143" cy="26393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56941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EGO, toy&#10;&#10;Description automatically generated">
            <a:extLst>
              <a:ext uri="{FF2B5EF4-FFF2-40B4-BE49-F238E27FC236}">
                <a16:creationId xmlns:a16="http://schemas.microsoft.com/office/drawing/2014/main" id="{7B85DAA8-A8D2-9747-9AAB-AEDA800430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50"/>
                    </a14:imgEffect>
                    <a14:imgEffect>
                      <a14:brightnessContrast bright="5000"/>
                    </a14:imgEffect>
                  </a14:imgLayer>
                </a14:imgProps>
              </a:ext>
            </a:extLst>
          </a:blip>
          <a:srcRect l="13564" t="12576" r="7698" b="17946"/>
          <a:stretch/>
        </p:blipFill>
        <p:spPr>
          <a:xfrm flipH="1">
            <a:off x="0" y="-344"/>
            <a:ext cx="12239625" cy="720000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4294646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256</TotalTime>
  <Words>0</Words>
  <Application>Microsoft Macintosh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主题</vt:lpstr>
      <vt:lpstr>PowerPoint Presentation</vt:lpstr>
      <vt:lpstr>PowerPoint Presentation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Song Peng</cp:lastModifiedBy>
  <cp:revision>58</cp:revision>
  <dcterms:created xsi:type="dcterms:W3CDTF">2017-08-04T08:27:17Z</dcterms:created>
  <dcterms:modified xsi:type="dcterms:W3CDTF">2022-04-26T23:28:17Z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e298231-ee28-4c9e-9ffa-238d0040efda_Enabled">
    <vt:lpwstr>true</vt:lpwstr>
  </property>
  <property fmtid="{D5CDD505-2E9C-101B-9397-08002B2CF9AE}" pid="3" name="MSIP_Label_be298231-ee28-4c9e-9ffa-238d0040efda_SetDate">
    <vt:lpwstr>2022-04-26T23:24:14Z</vt:lpwstr>
  </property>
  <property fmtid="{D5CDD505-2E9C-101B-9397-08002B2CF9AE}" pid="4" name="MSIP_Label_be298231-ee28-4c9e-9ffa-238d0040efda_Method">
    <vt:lpwstr>Privileged</vt:lpwstr>
  </property>
  <property fmtid="{D5CDD505-2E9C-101B-9397-08002B2CF9AE}" pid="5" name="MSIP_Label_be298231-ee28-4c9e-9ffa-238d0040efda_Name">
    <vt:lpwstr>Public</vt:lpwstr>
  </property>
  <property fmtid="{D5CDD505-2E9C-101B-9397-08002B2CF9AE}" pid="6" name="MSIP_Label_be298231-ee28-4c9e-9ffa-238d0040efda_SiteId">
    <vt:lpwstr>3476b776-e990-4f72-b950-62489831623d</vt:lpwstr>
  </property>
  <property fmtid="{D5CDD505-2E9C-101B-9397-08002B2CF9AE}" pid="7" name="MSIP_Label_be298231-ee28-4c9e-9ffa-238d0040efda_ActionId">
    <vt:lpwstr>3bde9778-518b-4c10-9768-959abfc32648</vt:lpwstr>
  </property>
  <property fmtid="{D5CDD505-2E9C-101B-9397-08002B2CF9AE}" pid="8" name="MSIP_Label_be298231-ee28-4c9e-9ffa-238d0040efda_ContentBits">
    <vt:lpwstr>0</vt:lpwstr>
  </property>
</Properties>
</file>

<file path=docProps/thumbnail.jpeg>
</file>